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59" r:id="rId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316" y="8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E067C333-238F-115F-FADE-652D4B849F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92000" cy="685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2988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E8BDC7F-E4EC-4162-6E50-8C4C9DB51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1CE5581-0481-63A3-4646-3DB2684AEC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2DFEEC4-3540-A6C5-FAE4-35D547C09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55003-FCC3-494C-AE81-E394C0D8A23A}" type="datetimeFigureOut">
              <a:rPr lang="ko-KR" altLang="en-US" smtClean="0"/>
              <a:t>2026-04-20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1681B01-6ACE-79C5-1450-455E45BCE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04F770F-B6C8-68F5-02EB-51CB14221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678D4-80DE-4BDA-B345-5E7EFABF1B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0997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3320B0CC-961B-1904-CC94-C007C233CD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2CF3B7A-F5E8-244C-49B6-64BA2AD01C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A0638A9-65E2-4A4F-5AC6-0E6BFA681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55003-FCC3-494C-AE81-E394C0D8A23A}" type="datetimeFigureOut">
              <a:rPr lang="ko-KR" altLang="en-US" smtClean="0"/>
              <a:t>2026-04-20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AD62D55-F1AE-0A25-4C9E-60E448E0B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266999-F15D-EEF8-80E8-9A229E364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678D4-80DE-4BDA-B345-5E7EFABF1B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8882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8B35E28D-E34A-D879-B071-F389E174AE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2"/>
            <a:ext cx="12192000" cy="685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5655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9D02B3E-DEAE-5E3D-8620-520E0F3580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2"/>
            <a:ext cx="12192000" cy="685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4754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BECB041E-3DE0-EB16-106C-DC066D2735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2"/>
            <a:ext cx="12192000" cy="685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665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6D2CF10-1AA2-7617-852B-E9B8D881A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6FE384D-15C8-DED6-6B36-925852EEB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7910EFE-914C-43C3-A7FB-75A782ED05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FF9857BF-974D-AB76-7BEB-997AC12326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3D7B9AD-1564-3FB5-E9CD-0A7E0B97C6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591852F5-CA8C-62A6-E3A4-C366BEE56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55003-FCC3-494C-AE81-E394C0D8A23A}" type="datetimeFigureOut">
              <a:rPr lang="ko-KR" altLang="en-US" smtClean="0"/>
              <a:t>2026-04-20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D5FA7C5-C470-F6EB-C068-313F011CE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122E5A27-86BE-4EE4-7CCF-CFCB9E333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678D4-80DE-4BDA-B345-5E7EFABF1B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921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589B172-22A6-D537-A53E-C7E07197A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EE431162-7A45-3ED0-36B4-7E8B8C7B9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55003-FCC3-494C-AE81-E394C0D8A23A}" type="datetimeFigureOut">
              <a:rPr lang="ko-KR" altLang="en-US" smtClean="0"/>
              <a:t>2026-04-20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5E53C16A-EA8A-19AA-24D8-2AAB0465D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A5499C6-71FB-404A-F41C-DC125039A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678D4-80DE-4BDA-B345-5E7EFABF1B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9812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DE585C55-7614-EA84-4971-FC223ABD3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55003-FCC3-494C-AE81-E394C0D8A23A}" type="datetimeFigureOut">
              <a:rPr lang="ko-KR" altLang="en-US" smtClean="0"/>
              <a:t>2026-04-20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CBD070B9-3394-C6D1-6181-DFBFF7CD7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ECE8543-8B05-55B5-66DB-8DE4FF7AE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678D4-80DE-4BDA-B345-5E7EFABF1B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8031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B4038D6-023D-45DD-6840-831E57973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765D1F2-230D-7B10-FEAC-49354A9D5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90E42C9-3B5C-0A4C-35F2-EF95885B56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6DFCFD0-E945-96E1-660D-CBE49E43F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55003-FCC3-494C-AE81-E394C0D8A23A}" type="datetimeFigureOut">
              <a:rPr lang="ko-KR" altLang="en-US" smtClean="0"/>
              <a:t>2026-04-20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81F34A9-80EB-AF81-432F-97E0A5778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A54D47C-D646-346B-9D9F-7C16A8A19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678D4-80DE-4BDA-B345-5E7EFABF1B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5371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617D677-EEAB-C3EF-DF49-749D8B28D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4161A29-CA29-84E6-F281-44FBD12BB3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6BD14DB-86D3-0923-FD3E-E9C28879C0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6D7D68B-EA57-9B45-BEB1-7DDEE8EB1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55003-FCC3-494C-AE81-E394C0D8A23A}" type="datetimeFigureOut">
              <a:rPr lang="ko-KR" altLang="en-US" smtClean="0"/>
              <a:t>2026-04-20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C9558FC-50F3-02F5-6CE0-1280BBB09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8871CC5-D3CD-F1EC-F32D-045E45CAD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678D4-80DE-4BDA-B345-5E7EFABF1B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3043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58B4E937-4CB2-4155-ACC4-D44D57171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F1B6A37-4AB8-5FD7-D1D2-B5DA57D24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2E9A59F-305B-38BA-B079-A2C4A75C6B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55003-FCC3-494C-AE81-E394C0D8A23A}" type="datetimeFigureOut">
              <a:rPr lang="ko-KR" altLang="en-US" smtClean="0"/>
              <a:t>2026-04-20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2C85BE4-501F-9ACE-79ED-BBBFD54468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6B70592-5062-2503-BD10-8C2604EA76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678D4-80DE-4BDA-B345-5E7EFABF1B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5164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sv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sv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sv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sv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래픽 2">
            <a:extLst>
              <a:ext uri="{FF2B5EF4-FFF2-40B4-BE49-F238E27FC236}">
                <a16:creationId xmlns:a16="http://schemas.microsoft.com/office/drawing/2014/main" id="{8D376546-3B55-8BAC-2A50-322630B51CA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005535" y="458346"/>
            <a:ext cx="6180930" cy="1233475"/>
          </a:xfrm>
          <a:prstGeom prst="rect">
            <a:avLst/>
          </a:prstGeom>
        </p:spPr>
      </p:pic>
      <p:pic>
        <p:nvPicPr>
          <p:cNvPr id="5" name="그래픽 4">
            <a:extLst>
              <a:ext uri="{FF2B5EF4-FFF2-40B4-BE49-F238E27FC236}">
                <a16:creationId xmlns:a16="http://schemas.microsoft.com/office/drawing/2014/main" id="{A4DA0E51-7EE6-C862-4183-96A687BAE95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8748" y="1971413"/>
            <a:ext cx="5294505" cy="320879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D0F2E5BC-505C-9E81-0156-449B056A53B2}"/>
              </a:ext>
            </a:extLst>
          </p:cNvPr>
          <p:cNvSpPr/>
          <p:nvPr/>
        </p:nvSpPr>
        <p:spPr>
          <a:xfrm>
            <a:off x="8843554" y="3429000"/>
            <a:ext cx="3348446" cy="8158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id="{F8773BB4-6C84-5014-2A18-BE0AC089207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42896" y="3549356"/>
            <a:ext cx="2902919" cy="496697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8DA6D7B7-3427-6505-A33E-5E67CFE128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915" y="377568"/>
            <a:ext cx="1716514" cy="815874"/>
          </a:xfrm>
          <a:prstGeom prst="rect">
            <a:avLst/>
          </a:prstGeom>
        </p:spPr>
      </p:pic>
      <p:pic>
        <p:nvPicPr>
          <p:cNvPr id="8" name="그래픽 7">
            <a:extLst>
              <a:ext uri="{FF2B5EF4-FFF2-40B4-BE49-F238E27FC236}">
                <a16:creationId xmlns:a16="http://schemas.microsoft.com/office/drawing/2014/main" id="{9311717F-8CC6-E6FB-AF78-F9BDAED8CA2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33579" y="2808214"/>
            <a:ext cx="4324842" cy="51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148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래픽 8">
            <a:extLst>
              <a:ext uri="{FF2B5EF4-FFF2-40B4-BE49-F238E27FC236}">
                <a16:creationId xmlns:a16="http://schemas.microsoft.com/office/drawing/2014/main" id="{0CE9BC71-AA43-2A34-B89D-699821301DD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550400" y="270190"/>
            <a:ext cx="2414723" cy="484008"/>
          </a:xfrm>
          <a:prstGeom prst="rect">
            <a:avLst/>
          </a:prstGeom>
        </p:spPr>
      </p:pic>
      <p:pic>
        <p:nvPicPr>
          <p:cNvPr id="3" name="그래픽 2">
            <a:extLst>
              <a:ext uri="{FF2B5EF4-FFF2-40B4-BE49-F238E27FC236}">
                <a16:creationId xmlns:a16="http://schemas.microsoft.com/office/drawing/2014/main" id="{AE205D65-B4C4-96EB-FDE1-1F7EDFF2828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53123" y="847228"/>
            <a:ext cx="2412000" cy="745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57A2DF-0D95-9146-685A-EADBD19722A8}"/>
              </a:ext>
            </a:extLst>
          </p:cNvPr>
          <p:cNvSpPr txBox="1"/>
          <p:nvPr/>
        </p:nvSpPr>
        <p:spPr>
          <a:xfrm>
            <a:off x="629000" y="1792629"/>
            <a:ext cx="109340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latin typeface="Aptos" panose="020B0004020202020204" pitchFamily="34" charset="0"/>
              </a:rPr>
              <a:t>Lecture Title</a:t>
            </a:r>
          </a:p>
          <a:p>
            <a:pPr algn="ctr"/>
            <a:r>
              <a:rPr lang="en-US" altLang="ko-KR" sz="3200" b="1" dirty="0">
                <a:latin typeface="Aptos" panose="020B0004020202020204" pitchFamily="34" charset="0"/>
              </a:rPr>
              <a:t>(Use basic font such as Aptos, Calibri, Times New Roman) </a:t>
            </a:r>
            <a:endParaRPr lang="ko-KR" altLang="en-US" sz="3200" b="1" dirty="0">
              <a:latin typeface="Aptos" panose="020B00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9EDBF6-7F58-CAAF-8731-18096EB94DD8}"/>
              </a:ext>
            </a:extLst>
          </p:cNvPr>
          <p:cNvSpPr txBox="1"/>
          <p:nvPr/>
        </p:nvSpPr>
        <p:spPr>
          <a:xfrm>
            <a:off x="635000" y="3648120"/>
            <a:ext cx="109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latin typeface="Aptos" panose="020B0004020202020204" pitchFamily="34" charset="0"/>
              </a:rPr>
              <a:t>Name</a:t>
            </a:r>
            <a:endParaRPr lang="ko-KR" altLang="en-US" b="1" dirty="0">
              <a:latin typeface="Aptos" panose="020B00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B2D0A6-701C-FA47-A822-EEF1E0E2443D}"/>
              </a:ext>
            </a:extLst>
          </p:cNvPr>
          <p:cNvSpPr txBox="1"/>
          <p:nvPr/>
        </p:nvSpPr>
        <p:spPr>
          <a:xfrm>
            <a:off x="629000" y="4413536"/>
            <a:ext cx="1093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b="1" i="1" dirty="0">
                <a:latin typeface="Aptos" panose="020B0004020202020204" pitchFamily="34" charset="0"/>
              </a:rPr>
              <a:t>Department, Affiliation, Country (Italics)</a:t>
            </a:r>
            <a:endParaRPr lang="ko-KR" altLang="en-US" sz="2200" b="1" i="1" dirty="0">
              <a:latin typeface="Aptos" panose="020B00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56C037-FD46-247E-78DF-5B2EAE236EAF}"/>
              </a:ext>
            </a:extLst>
          </p:cNvPr>
          <p:cNvSpPr txBox="1"/>
          <p:nvPr/>
        </p:nvSpPr>
        <p:spPr>
          <a:xfrm>
            <a:off x="12192000" y="0"/>
            <a:ext cx="3817257" cy="24929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[Recommendations]</a:t>
            </a:r>
          </a:p>
          <a:p>
            <a:r>
              <a:rPr lang="en-US" altLang="ko-K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Font</a:t>
            </a:r>
          </a:p>
          <a:p>
            <a:r>
              <a:rPr lang="en-US" altLang="ko-K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Use basic font such as Aptos, Calibri, Times New Roman, etc.</a:t>
            </a:r>
          </a:p>
          <a:p>
            <a:endParaRPr lang="en-US" altLang="ko-KR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ko-K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Title</a:t>
            </a:r>
          </a:p>
          <a:p>
            <a:r>
              <a:rPr lang="en-US" altLang="ko-K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Bold / 36~54pt / Black / Centered</a:t>
            </a:r>
          </a:p>
          <a:p>
            <a:endParaRPr lang="en-US" altLang="ko-KR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ko-K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Authors’ Name</a:t>
            </a:r>
          </a:p>
          <a:p>
            <a:r>
              <a:rPr lang="en-US" altLang="ko-K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Bold / 18~36pt/ Black / Centered</a:t>
            </a:r>
          </a:p>
          <a:p>
            <a:endParaRPr lang="en-US" altLang="ko-KR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ko-K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Affiliation</a:t>
            </a:r>
          </a:p>
          <a:p>
            <a:r>
              <a:rPr lang="en-US" altLang="ko-K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ko-KR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Italics </a:t>
            </a:r>
            <a:r>
              <a:rPr lang="en-US" altLang="ko-K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altLang="ko-KR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20~22pt/ Black / Centered</a:t>
            </a:r>
            <a:endParaRPr lang="ko-KR" alt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138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ED353C6-0313-7872-EE7E-987385F15B1D}"/>
              </a:ext>
            </a:extLst>
          </p:cNvPr>
          <p:cNvSpPr txBox="1">
            <a:spLocks noChangeArrowheads="1"/>
          </p:cNvSpPr>
          <p:nvPr/>
        </p:nvSpPr>
        <p:spPr>
          <a:xfrm>
            <a:off x="1773236" y="1204687"/>
            <a:ext cx="8645525" cy="1647930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en-US" altLang="ja-JP" sz="4000" b="1" dirty="0">
                <a:latin typeface="Aptos" panose="020B0004020202020204" pitchFamily="34" charset="0"/>
                <a:cs typeface="Times New Roman" panose="02020603050405020304" pitchFamily="18" charset="0"/>
              </a:rPr>
              <a:t>COI Disclosure</a:t>
            </a:r>
            <a:br>
              <a:rPr lang="en-US" altLang="ja-JP" sz="4000" b="1" dirty="0">
                <a:latin typeface="Aptos" panose="020B0004020202020204" pitchFamily="34" charset="0"/>
                <a:cs typeface="Times New Roman" panose="02020603050405020304" pitchFamily="18" charset="0"/>
              </a:rPr>
            </a:br>
            <a:br>
              <a:rPr lang="en-US" altLang="ja-JP" sz="3200" b="1" dirty="0">
                <a:latin typeface="Aptos" panose="020B0004020202020204" pitchFamily="34" charset="0"/>
                <a:cs typeface="Times New Roman" panose="02020603050405020304" pitchFamily="18" charset="0"/>
              </a:rPr>
            </a:br>
            <a:r>
              <a:rPr lang="ja-JP" altLang="en-US" sz="1200" b="1" dirty="0">
                <a:latin typeface="Aptos" panose="020B0004020202020204" pitchFamily="34" charset="0"/>
                <a:cs typeface="Times New Roman" panose="02020603050405020304" pitchFamily="18" charset="0"/>
              </a:rPr>
              <a:t>　</a:t>
            </a:r>
            <a:br>
              <a:rPr lang="en-US" altLang="ja-JP" sz="1800" b="1" i="1" dirty="0">
                <a:latin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altLang="ja-JP" sz="2000" b="1" i="1" dirty="0">
                <a:latin typeface="Aptos" panose="020B0004020202020204" pitchFamily="34" charset="0"/>
                <a:cs typeface="Times New Roman" panose="02020603050405020304" pitchFamily="18" charset="0"/>
              </a:rPr>
              <a:t>Name of Author:</a:t>
            </a:r>
            <a:r>
              <a:rPr lang="ja-JP" altLang="en-US" sz="2000" b="1" i="1" dirty="0">
                <a:latin typeface="Aptos" panose="020B0004020202020204" pitchFamily="34" charset="0"/>
                <a:cs typeface="Times New Roman" panose="02020603050405020304" pitchFamily="18" charset="0"/>
              </a:rPr>
              <a:t>   </a:t>
            </a:r>
            <a:r>
              <a:rPr lang="en-US" altLang="ko-KR" sz="2000" b="1" i="1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NAME</a:t>
            </a:r>
            <a:endParaRPr lang="en-US" altLang="ja-JP" sz="2000" b="1" i="1" dirty="0">
              <a:solidFill>
                <a:schemeClr val="accent5">
                  <a:lumMod val="75000"/>
                </a:schemeClr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テキスト ボックス 3">
            <a:extLst>
              <a:ext uri="{FF2B5EF4-FFF2-40B4-BE49-F238E27FC236}">
                <a16:creationId xmlns:a16="http://schemas.microsoft.com/office/drawing/2014/main" id="{26EA2A9D-E3C1-1EA3-2D48-1D37193CF9DE}"/>
              </a:ext>
            </a:extLst>
          </p:cNvPr>
          <p:cNvSpPr txBox="1"/>
          <p:nvPr/>
        </p:nvSpPr>
        <p:spPr>
          <a:xfrm>
            <a:off x="1773235" y="4067202"/>
            <a:ext cx="86455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algn="ctr">
              <a:defRPr sz="320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ja-JP" sz="2000" dirty="0">
                <a:latin typeface="Aptos" panose="020B0004020202020204" pitchFamily="34" charset="0"/>
                <a:cs typeface="Times New Roman" panose="02020603050405020304" pitchFamily="18" charset="0"/>
              </a:rPr>
              <a:t>Consultancy/advisory role for: XXX, Inc.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ja-JP" sz="2000" dirty="0">
                <a:latin typeface="Aptos" panose="020B0004020202020204" pitchFamily="34" charset="0"/>
                <a:cs typeface="Times New Roman" panose="02020603050405020304" pitchFamily="18" charset="0"/>
              </a:rPr>
              <a:t>Patents and royalties from: YYY, Inc.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ja-JP" sz="2000" dirty="0">
                <a:latin typeface="Aptos" panose="020B0004020202020204" pitchFamily="34" charset="0"/>
                <a:cs typeface="Times New Roman" panose="02020603050405020304" pitchFamily="18" charset="0"/>
              </a:rPr>
              <a:t>Honoraria from: ZZZ Corporation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ja-JP" sz="2000" dirty="0">
                <a:latin typeface="Aptos" panose="020B0004020202020204" pitchFamily="34" charset="0"/>
                <a:cs typeface="Times New Roman" panose="02020603050405020304" pitchFamily="18" charset="0"/>
              </a:rPr>
              <a:t>Grant/Research funding from: XXX Corporation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ja-JP" sz="2000" dirty="0">
                <a:latin typeface="Aptos" panose="020B0004020202020204" pitchFamily="34" charset="0"/>
                <a:cs typeface="Times New Roman" panose="02020603050405020304" pitchFamily="18" charset="0"/>
              </a:rPr>
              <a:t>Employee of: YYY Corporation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ja-JP" sz="2000" dirty="0">
                <a:latin typeface="Aptos" panose="020B0004020202020204" pitchFamily="34" charset="0"/>
                <a:cs typeface="Times New Roman" panose="02020603050405020304" pitchFamily="18" charset="0"/>
              </a:rPr>
              <a:t>Other remuneration from: ZZZ Corporation</a:t>
            </a:r>
          </a:p>
        </p:txBody>
      </p:sp>
      <p:sp>
        <p:nvSpPr>
          <p:cNvPr id="4" name="テキスト ボックス 7">
            <a:extLst>
              <a:ext uri="{FF2B5EF4-FFF2-40B4-BE49-F238E27FC236}">
                <a16:creationId xmlns:a16="http://schemas.microsoft.com/office/drawing/2014/main" id="{F82DE708-C710-38C3-148B-9B027B4696A0}"/>
              </a:ext>
            </a:extLst>
          </p:cNvPr>
          <p:cNvSpPr txBox="1"/>
          <p:nvPr/>
        </p:nvSpPr>
        <p:spPr>
          <a:xfrm>
            <a:off x="2666998" y="3017246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>
                <a:latin typeface="Aptos" panose="020B0004020202020204" pitchFamily="34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Matters requiring disclosure of COI </a:t>
            </a:r>
          </a:p>
          <a:p>
            <a:pPr algn="ctr"/>
            <a:r>
              <a:rPr lang="en-US" altLang="ja-JP" sz="2400" dirty="0">
                <a:latin typeface="Aptos" panose="020B0004020202020204" pitchFamily="34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regarding the presentation are as follows:</a:t>
            </a:r>
          </a:p>
        </p:txBody>
      </p:sp>
      <p:sp>
        <p:nvSpPr>
          <p:cNvPr id="5" name="正方形/長方形 3">
            <a:extLst>
              <a:ext uri="{FF2B5EF4-FFF2-40B4-BE49-F238E27FC236}">
                <a16:creationId xmlns:a16="http://schemas.microsoft.com/office/drawing/2014/main" id="{274F2C4D-3A09-354E-093C-138F52598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533" y="-1184065"/>
            <a:ext cx="6269110" cy="116955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atinLnBrk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altLang="ja-JP" sz="1500" b="1" dirty="0">
                <a:solidFill>
                  <a:schemeClr val="bg1"/>
                </a:solidFill>
                <a:latin typeface="Aptos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the following slide to disclose any conflicts of interest.  </a:t>
            </a:r>
          </a:p>
          <a:p>
            <a:pPr latinLnBrk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altLang="ja-JP" sz="1500" b="1" dirty="0">
                <a:solidFill>
                  <a:schemeClr val="bg1"/>
                </a:solidFill>
                <a:latin typeface="Aptos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 B: </a:t>
            </a:r>
            <a:r>
              <a:rPr lang="en-US" altLang="ja-JP" sz="1500" b="1" dirty="0">
                <a:solidFill>
                  <a:srgbClr val="FF0000"/>
                </a:solidFill>
                <a:latin typeface="Aptos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</a:t>
            </a:r>
            <a:r>
              <a:rPr lang="en-US" altLang="ja-JP" sz="1500" b="1" dirty="0">
                <a:solidFill>
                  <a:schemeClr val="bg1"/>
                </a:solidFill>
                <a:latin typeface="Aptos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conflicts of interest to declare.</a:t>
            </a:r>
          </a:p>
          <a:p>
            <a:pPr latinLnBrk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GB" altLang="ko-KR" sz="1500" b="1" dirty="0">
                <a:solidFill>
                  <a:schemeClr val="bg1"/>
                </a:solidFill>
                <a:latin typeface="Aptos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Insert this slide as the </a:t>
            </a:r>
            <a:r>
              <a:rPr lang="en-US" altLang="ko-KR" sz="1500" b="1" dirty="0">
                <a:solidFill>
                  <a:schemeClr val="bg1"/>
                </a:solidFill>
                <a:latin typeface="Aptos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second slide of your PPT.</a:t>
            </a:r>
            <a:endParaRPr lang="en-GB" altLang="ko-KR" sz="1500" b="1" dirty="0">
              <a:solidFill>
                <a:schemeClr val="bg1"/>
              </a:solidFill>
              <a:latin typeface="Aptos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atinLnBrk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GB" altLang="ko-KR" sz="1500" b="1" dirty="0">
                <a:solidFill>
                  <a:schemeClr val="bg1"/>
                </a:solidFill>
                <a:latin typeface="Aptos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This is a mandatory requirement.</a:t>
            </a:r>
          </a:p>
        </p:txBody>
      </p:sp>
      <p:sp>
        <p:nvSpPr>
          <p:cNvPr id="6" name="正方形/長方形 3">
            <a:extLst>
              <a:ext uri="{FF2B5EF4-FFF2-40B4-BE49-F238E27FC236}">
                <a16:creationId xmlns:a16="http://schemas.microsoft.com/office/drawing/2014/main" id="{98BE3960-5F01-C969-94B6-43562BB7B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2577" y="-476179"/>
            <a:ext cx="3762224" cy="466281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500" b="1" dirty="0">
                <a:latin typeface="Aptos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&lt;- Please remove this box when you make 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500" b="1" dirty="0">
                <a:latin typeface="Aptos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presentation file.</a:t>
            </a:r>
          </a:p>
        </p:txBody>
      </p:sp>
      <p:pic>
        <p:nvPicPr>
          <p:cNvPr id="7" name="그래픽 6">
            <a:extLst>
              <a:ext uri="{FF2B5EF4-FFF2-40B4-BE49-F238E27FC236}">
                <a16:creationId xmlns:a16="http://schemas.microsoft.com/office/drawing/2014/main" id="{A0FD2048-0027-99CE-9772-B0DF00E53B6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550400" y="270190"/>
            <a:ext cx="2414723" cy="484008"/>
          </a:xfrm>
          <a:prstGeom prst="rect">
            <a:avLst/>
          </a:prstGeom>
        </p:spPr>
      </p:pic>
      <p:pic>
        <p:nvPicPr>
          <p:cNvPr id="8" name="그래픽 7">
            <a:extLst>
              <a:ext uri="{FF2B5EF4-FFF2-40B4-BE49-F238E27FC236}">
                <a16:creationId xmlns:a16="http://schemas.microsoft.com/office/drawing/2014/main" id="{13E174D4-8946-48BE-0189-A84EAE112AA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53123" y="847228"/>
            <a:ext cx="2412000" cy="7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096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49AADD-A584-802D-DADB-481C52F6A4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3">
            <a:extLst>
              <a:ext uri="{FF2B5EF4-FFF2-40B4-BE49-F238E27FC236}">
                <a16:creationId xmlns:a16="http://schemas.microsoft.com/office/drawing/2014/main" id="{840F76C2-E607-B16A-937B-14512170A896}"/>
              </a:ext>
            </a:extLst>
          </p:cNvPr>
          <p:cNvSpPr txBox="1">
            <a:spLocks/>
          </p:cNvSpPr>
          <p:nvPr/>
        </p:nvSpPr>
        <p:spPr>
          <a:xfrm>
            <a:off x="226877" y="370550"/>
            <a:ext cx="11194181" cy="594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600" b="1" dirty="0">
                <a:latin typeface="Aptos" panose="020B0004020202020204" pitchFamily="34" charset="0"/>
              </a:rPr>
              <a:t>Subtitle</a:t>
            </a:r>
            <a:endParaRPr lang="ko-KR" altLang="en-US" b="1" dirty="0">
              <a:latin typeface="Aptos" panose="020B0004020202020204" pitchFamily="34" charset="0"/>
            </a:endParaRPr>
          </a:p>
        </p:txBody>
      </p:sp>
      <p:sp>
        <p:nvSpPr>
          <p:cNvPr id="7" name="제목 3">
            <a:extLst>
              <a:ext uri="{FF2B5EF4-FFF2-40B4-BE49-F238E27FC236}">
                <a16:creationId xmlns:a16="http://schemas.microsoft.com/office/drawing/2014/main" id="{F3925F41-87B5-BFAE-A171-BAB9B47A1222}"/>
              </a:ext>
            </a:extLst>
          </p:cNvPr>
          <p:cNvSpPr txBox="1">
            <a:spLocks/>
          </p:cNvSpPr>
          <p:nvPr/>
        </p:nvSpPr>
        <p:spPr>
          <a:xfrm>
            <a:off x="990600" y="3234205"/>
            <a:ext cx="10515600" cy="48263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kern="1200">
                <a:solidFill>
                  <a:schemeClr val="tx1"/>
                </a:solidFill>
                <a:latin typeface="+mn-lt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altLang="ko-KR" sz="2800" dirty="0">
                <a:solidFill>
                  <a:schemeClr val="bg1"/>
                </a:solidFill>
                <a:latin typeface="Aptos" panose="020B0004020202020204" pitchFamily="34" charset="0"/>
              </a:rPr>
              <a:t>Contents</a:t>
            </a:r>
            <a:endParaRPr lang="ko-KR" altLang="en-US" sz="28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pic>
        <p:nvPicPr>
          <p:cNvPr id="2" name="그래픽 1">
            <a:extLst>
              <a:ext uri="{FF2B5EF4-FFF2-40B4-BE49-F238E27FC236}">
                <a16:creationId xmlns:a16="http://schemas.microsoft.com/office/drawing/2014/main" id="{CB4E54C8-2709-E38F-C8EE-362DED55433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550400" y="270190"/>
            <a:ext cx="2414723" cy="484008"/>
          </a:xfrm>
          <a:prstGeom prst="rect">
            <a:avLst/>
          </a:prstGeom>
        </p:spPr>
      </p:pic>
      <p:pic>
        <p:nvPicPr>
          <p:cNvPr id="4" name="그래픽 3">
            <a:extLst>
              <a:ext uri="{FF2B5EF4-FFF2-40B4-BE49-F238E27FC236}">
                <a16:creationId xmlns:a16="http://schemas.microsoft.com/office/drawing/2014/main" id="{E7C0FE4E-A0C0-A952-CC30-1F2DEA3F47C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53123" y="847228"/>
            <a:ext cx="2412000" cy="7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253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래픽 3">
            <a:extLst>
              <a:ext uri="{FF2B5EF4-FFF2-40B4-BE49-F238E27FC236}">
                <a16:creationId xmlns:a16="http://schemas.microsoft.com/office/drawing/2014/main" id="{8C73E58D-EB99-B837-EFBB-03078407E9B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303727" y="311465"/>
            <a:ext cx="1661396" cy="333011"/>
          </a:xfrm>
          <a:prstGeom prst="rect">
            <a:avLst/>
          </a:prstGeom>
        </p:spPr>
      </p:pic>
      <p:sp>
        <p:nvSpPr>
          <p:cNvPr id="2" name="제목 3">
            <a:extLst>
              <a:ext uri="{FF2B5EF4-FFF2-40B4-BE49-F238E27FC236}">
                <a16:creationId xmlns:a16="http://schemas.microsoft.com/office/drawing/2014/main" id="{1817E80C-CFAF-5547-A9C1-45CFDB881D7C}"/>
              </a:ext>
            </a:extLst>
          </p:cNvPr>
          <p:cNvSpPr txBox="1">
            <a:spLocks/>
          </p:cNvSpPr>
          <p:nvPr/>
        </p:nvSpPr>
        <p:spPr>
          <a:xfrm>
            <a:off x="226877" y="370550"/>
            <a:ext cx="11194181" cy="594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600" b="1" dirty="0">
                <a:latin typeface="Aptos" panose="020B0004020202020204" pitchFamily="34" charset="0"/>
              </a:rPr>
              <a:t>Subtitle</a:t>
            </a:r>
            <a:endParaRPr lang="ko-KR" altLang="en-US" b="1" dirty="0">
              <a:latin typeface="Aptos" panose="020B0004020202020204" pitchFamily="34" charset="0"/>
            </a:endParaRPr>
          </a:p>
        </p:txBody>
      </p:sp>
      <p:sp>
        <p:nvSpPr>
          <p:cNvPr id="5" name="제목 3">
            <a:extLst>
              <a:ext uri="{FF2B5EF4-FFF2-40B4-BE49-F238E27FC236}">
                <a16:creationId xmlns:a16="http://schemas.microsoft.com/office/drawing/2014/main" id="{CDA28020-C673-7526-1FDB-948617463AE2}"/>
              </a:ext>
            </a:extLst>
          </p:cNvPr>
          <p:cNvSpPr txBox="1">
            <a:spLocks/>
          </p:cNvSpPr>
          <p:nvPr/>
        </p:nvSpPr>
        <p:spPr>
          <a:xfrm>
            <a:off x="990600" y="3234205"/>
            <a:ext cx="10515600" cy="48263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kern="1200">
                <a:solidFill>
                  <a:schemeClr val="tx1"/>
                </a:solidFill>
                <a:latin typeface="+mn-lt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altLang="ko-KR" sz="280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Contents</a:t>
            </a:r>
            <a:endParaRPr lang="ko-KR" altLang="en-US" sz="28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pic>
        <p:nvPicPr>
          <p:cNvPr id="6" name="그래픽 5">
            <a:extLst>
              <a:ext uri="{FF2B5EF4-FFF2-40B4-BE49-F238E27FC236}">
                <a16:creationId xmlns:a16="http://schemas.microsoft.com/office/drawing/2014/main" id="{37A963D6-760D-1349-8E76-75C42722C51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8600" y="724562"/>
            <a:ext cx="1726523" cy="5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714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201</Words>
  <Application>Microsoft Office PowerPoint</Application>
  <PresentationFormat>와이드스크린</PresentationFormat>
  <Paragraphs>35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0" baseType="lpstr">
      <vt:lpstr>맑은 고딕</vt:lpstr>
      <vt:lpstr>Aptos</vt:lpstr>
      <vt:lpstr>Arial</vt:lpstr>
      <vt:lpstr>Calibri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SEUNG MI lee</dc:creator>
  <cp:lastModifiedBy>11 convenein</cp:lastModifiedBy>
  <cp:revision>10</cp:revision>
  <dcterms:created xsi:type="dcterms:W3CDTF">2024-10-15T06:36:02Z</dcterms:created>
  <dcterms:modified xsi:type="dcterms:W3CDTF">2026-04-20T07:36:49Z</dcterms:modified>
</cp:coreProperties>
</file>